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mardi, le 28 janvier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9966" y="4191000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Know the masculine &amp; feminine forms of some irregular adjectives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631" y="2893367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the verb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10335</TotalTime>
  <Words>28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116</cp:revision>
  <cp:lastPrinted>2013-12-09T12:32:56Z</cp:lastPrinted>
  <dcterms:created xsi:type="dcterms:W3CDTF">2011-09-14T23:22:57Z</dcterms:created>
  <dcterms:modified xsi:type="dcterms:W3CDTF">2014-02-19T12:36:10Z</dcterms:modified>
</cp:coreProperties>
</file>